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99332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437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607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524481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7490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92913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8018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6658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89071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125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5989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176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275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126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3912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3279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9C21E-33B3-49D7-B75D-3C59FAEA4CD6}" type="datetimeFigureOut">
              <a:rPr lang="es-CO" smtClean="0"/>
              <a:t>18/11/2013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D27C3C-C9E7-4C60-BDFE-68FEC875E79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2101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Land of Glitter, FREEBIE,  I.B. Learner Profile Attributes, Home Experience, Home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140" y="734096"/>
            <a:ext cx="5499279" cy="548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/>
          <p:cNvSpPr/>
          <p:nvPr/>
        </p:nvSpPr>
        <p:spPr>
          <a:xfrm>
            <a:off x="4882114" y="4205292"/>
            <a:ext cx="1443024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CCB</a:t>
            </a:r>
            <a:endParaRPr lang="es-E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9439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324" y="5613042"/>
            <a:ext cx="10096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34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790" y="5437500"/>
            <a:ext cx="10477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48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077" y="5583931"/>
            <a:ext cx="1019175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0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872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825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18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078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96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29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161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14" y="305241"/>
            <a:ext cx="1800603" cy="201885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805" y="4817231"/>
            <a:ext cx="1615830" cy="177452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17" y="4889732"/>
            <a:ext cx="1656026" cy="170202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7620" y="2731623"/>
            <a:ext cx="1625414" cy="1610502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90593" y="321048"/>
            <a:ext cx="1937561" cy="198724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7747" y="2806436"/>
            <a:ext cx="1617169" cy="163257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32543" y="2649257"/>
            <a:ext cx="1613414" cy="161341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42130" y="463639"/>
            <a:ext cx="1577637" cy="166693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01419" y="4800639"/>
            <a:ext cx="1709168" cy="1724706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1582" y="4883644"/>
            <a:ext cx="1596927" cy="16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17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0" y="3554569"/>
            <a:ext cx="2253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Example</a:t>
            </a:r>
            <a:r>
              <a:rPr lang="es-CO" dirty="0" smtClean="0"/>
              <a:t>:</a:t>
            </a:r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586" y="1"/>
            <a:ext cx="6851560" cy="685320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54885">
            <a:off x="8065459" y="2152614"/>
            <a:ext cx="1612879" cy="177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3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0287" y="4984087"/>
            <a:ext cx="94297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47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05" y="5695078"/>
            <a:ext cx="102870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34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734" y="5632092"/>
            <a:ext cx="103822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6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725" y="5562063"/>
            <a:ext cx="1114425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3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59" y="5615859"/>
            <a:ext cx="1000125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82" y="5651679"/>
            <a:ext cx="1066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50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3</Words>
  <Application>Microsoft Office PowerPoint</Application>
  <PresentationFormat>Panorámica</PresentationFormat>
  <Paragraphs>2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3" baseType="lpstr">
      <vt:lpstr>Arial</vt:lpstr>
      <vt:lpstr>Trebuchet MS</vt:lpstr>
      <vt:lpstr>Wingdings 3</vt:lpstr>
      <vt:lpstr>Faceta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4</cp:revision>
  <dcterms:created xsi:type="dcterms:W3CDTF">2013-11-18T01:20:03Z</dcterms:created>
  <dcterms:modified xsi:type="dcterms:W3CDTF">2013-11-19T00:30:39Z</dcterms:modified>
</cp:coreProperties>
</file>